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2" r:id="rId5"/>
    <p:sldId id="264" r:id="rId6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32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D79CC-1B2C-4848-8066-065FA6C8BD76}" type="datetimeFigureOut">
              <a:rPr lang="ko-KR" altLang="en-US" smtClean="0"/>
              <a:t>2024-04-25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CA9E9-F055-4B9D-B8E4-72C01E557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66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A9E9-F055-4B9D-B8E4-72C01E5571D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6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A9E9-F055-4B9D-B8E4-72C01E5571D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6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A9E9-F055-4B9D-B8E4-72C01E5571D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6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DE1A-396F-4D2F-9865-AE24778D7A82}" type="datetimeFigureOut">
              <a:rPr lang="ko-KR" altLang="en-US" smtClean="0"/>
              <a:t>2024-04-25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8D2-4154-45AB-BD7E-803D41ED89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0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DE1A-396F-4D2F-9865-AE24778D7A82}" type="datetimeFigureOut">
              <a:rPr lang="ko-KR" altLang="en-US" smtClean="0"/>
              <a:t>2024-04-25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8D2-4154-45AB-BD7E-803D41ED89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6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DE1A-396F-4D2F-9865-AE24778D7A82}" type="datetimeFigureOut">
              <a:rPr lang="ko-KR" altLang="en-US" smtClean="0"/>
              <a:t>2024-04-25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8D2-4154-45AB-BD7E-803D41ED89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1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DE1A-396F-4D2F-9865-AE24778D7A82}" type="datetimeFigureOut">
              <a:rPr lang="ko-KR" altLang="en-US" smtClean="0"/>
              <a:t>2024-04-25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8D2-4154-45AB-BD7E-803D41ED89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36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DE1A-396F-4D2F-9865-AE24778D7A82}" type="datetimeFigureOut">
              <a:rPr lang="ko-KR" altLang="en-US" smtClean="0"/>
              <a:t>2024-04-25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8D2-4154-45AB-BD7E-803D41ED89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53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DE1A-396F-4D2F-9865-AE24778D7A82}" type="datetimeFigureOut">
              <a:rPr lang="ko-KR" altLang="en-US" smtClean="0"/>
              <a:t>2024-04-25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8D2-4154-45AB-BD7E-803D41ED89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02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DE1A-396F-4D2F-9865-AE24778D7A82}" type="datetimeFigureOut">
              <a:rPr lang="ko-KR" altLang="en-US" smtClean="0"/>
              <a:t>2024-04-25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8D2-4154-45AB-BD7E-803D41ED89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08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DE1A-396F-4D2F-9865-AE24778D7A82}" type="datetimeFigureOut">
              <a:rPr lang="ko-KR" altLang="en-US" smtClean="0"/>
              <a:t>2024-04-25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8D2-4154-45AB-BD7E-803D41ED89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12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DE1A-396F-4D2F-9865-AE24778D7A82}" type="datetimeFigureOut">
              <a:rPr lang="ko-KR" altLang="en-US" smtClean="0"/>
              <a:t>2024-04-25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8D2-4154-45AB-BD7E-803D41ED89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57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DE1A-396F-4D2F-9865-AE24778D7A82}" type="datetimeFigureOut">
              <a:rPr lang="ko-KR" altLang="en-US" smtClean="0"/>
              <a:t>2024-04-25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8D2-4154-45AB-BD7E-803D41ED89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2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DE1A-396F-4D2F-9865-AE24778D7A82}" type="datetimeFigureOut">
              <a:rPr lang="ko-KR" altLang="en-US" smtClean="0"/>
              <a:t>2024-04-25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48D2-4154-45AB-BD7E-803D41ED89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89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1DE1A-396F-4D2F-9865-AE24778D7A82}" type="datetimeFigureOut">
              <a:rPr lang="ko-KR" altLang="en-US" smtClean="0"/>
              <a:t>2024-04-25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48D2-4154-45AB-BD7E-803D41ED89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69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065" y="2029959"/>
            <a:ext cx="35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+mj-ea"/>
                <a:ea typeface="+mj-ea"/>
              </a:rPr>
              <a:t>등록 매뉴얼</a:t>
            </a:r>
            <a:endParaRPr lang="ko-KR" altLang="en-US" sz="2400" b="1" dirty="0">
              <a:latin typeface="+mj-ea"/>
              <a:ea typeface="+mj-ea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89065" y="2505694"/>
            <a:ext cx="9054935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8" y="6146732"/>
            <a:ext cx="1129401" cy="298725"/>
          </a:xfrm>
          <a:prstGeom prst="rect">
            <a:avLst/>
          </a:prstGeom>
        </p:spPr>
      </p:pic>
      <p:sp>
        <p:nvSpPr>
          <p:cNvPr id="2" name="AutoShape 2" descr="클릭 아이콘에 대한 이미지 검색결과"/>
          <p:cNvSpPr>
            <a:spLocks noChangeAspect="1" noChangeArrowheads="1"/>
          </p:cNvSpPr>
          <p:nvPr/>
        </p:nvSpPr>
        <p:spPr bwMode="auto">
          <a:xfrm>
            <a:off x="762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3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16632"/>
            <a:ext cx="864096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ko-KR" altLang="en-US" sz="1200" dirty="0">
              <a:solidFill>
                <a:schemeClr val="tx1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67" r="50979"/>
          <a:stretch/>
        </p:blipFill>
        <p:spPr bwMode="auto">
          <a:xfrm>
            <a:off x="306417" y="1268760"/>
            <a:ext cx="859930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138118"/>
            <a:ext cx="8568952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01  </a:t>
            </a:r>
            <a:r>
              <a:rPr lang="ko-KR" altLang="en-US" sz="1600" dirty="0" err="1" smtClean="0">
                <a:solidFill>
                  <a:schemeClr val="tx1"/>
                </a:solidFill>
                <a:latin typeface="+mj-ea"/>
                <a:ea typeface="+mj-ea"/>
              </a:rPr>
              <a:t>업장</a:t>
            </a:r>
            <a:r>
              <a:rPr lang="ko-KR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 선택                                           </a:t>
            </a:r>
            <a:r>
              <a:rPr lang="ko-KR" altLang="en-US" sz="1600" dirty="0" err="1" smtClean="0">
                <a:solidFill>
                  <a:schemeClr val="tx1"/>
                </a:solidFill>
                <a:latin typeface="+mj-ea"/>
                <a:ea typeface="+mj-ea"/>
              </a:rPr>
              <a:t>해비치</a:t>
            </a:r>
            <a:r>
              <a:rPr lang="ko-KR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 홈페이지 </a:t>
            </a:r>
            <a:r>
              <a:rPr lang="en-US" altLang="ko-KR" sz="1600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en-US" altLang="ko-KR" sz="1600" dirty="0" smtClean="0">
                <a:solidFill>
                  <a:srgbClr val="0000FF"/>
                </a:solidFill>
                <a:latin typeface="+mj-ea"/>
                <a:ea typeface="+mj-ea"/>
              </a:rPr>
              <a:t>https://www.haevichi.com</a:t>
            </a:r>
            <a:r>
              <a:rPr lang="en-US" altLang="ko-KR" sz="1600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ko-KR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695198" y="2550096"/>
            <a:ext cx="17075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>
                <a:solidFill>
                  <a:schemeClr val="bg1"/>
                </a:solidFill>
                <a:latin typeface="+mn-ea"/>
              </a:rPr>
              <a:t>“</a:t>
            </a:r>
            <a:r>
              <a:rPr lang="ko-KR" altLang="en-US" sz="900" b="1" dirty="0" err="1" smtClean="0">
                <a:solidFill>
                  <a:schemeClr val="bg1"/>
                </a:solidFill>
                <a:latin typeface="+mn-ea"/>
              </a:rPr>
              <a:t>해비치</a:t>
            </a:r>
            <a:r>
              <a:rPr lang="ko-KR" altLang="en-US" sz="900" b="1" dirty="0" smtClean="0">
                <a:solidFill>
                  <a:schemeClr val="bg1"/>
                </a:solidFill>
                <a:latin typeface="+mn-ea"/>
              </a:rPr>
              <a:t> 호텔 </a:t>
            </a:r>
            <a:r>
              <a:rPr lang="en-US" altLang="ko-KR" sz="900" b="1" dirty="0" smtClean="0">
                <a:solidFill>
                  <a:schemeClr val="bg1"/>
                </a:solidFill>
                <a:latin typeface="+mn-ea"/>
              </a:rPr>
              <a:t>&amp; </a:t>
            </a:r>
            <a:r>
              <a:rPr lang="ko-KR" altLang="en-US" sz="900" b="1" dirty="0" err="1" smtClean="0">
                <a:solidFill>
                  <a:schemeClr val="bg1"/>
                </a:solidFill>
                <a:latin typeface="+mn-ea"/>
              </a:rPr>
              <a:t>리조트</a:t>
            </a:r>
            <a:r>
              <a:rPr lang="en-US" altLang="ko-KR" sz="900" b="1" dirty="0" smtClean="0">
                <a:solidFill>
                  <a:schemeClr val="bg1"/>
                </a:solidFill>
                <a:latin typeface="+mn-ea"/>
              </a:rPr>
              <a:t>” </a:t>
            </a:r>
            <a:r>
              <a:rPr lang="ko-KR" altLang="en-US" sz="900" b="1" dirty="0" smtClean="0">
                <a:solidFill>
                  <a:schemeClr val="bg1"/>
                </a:solidFill>
                <a:latin typeface="+mn-ea"/>
              </a:rPr>
              <a:t>선택</a:t>
            </a:r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339752" y="3356992"/>
            <a:ext cx="1512168" cy="1080120"/>
          </a:xfrm>
          <a:prstGeom prst="rect">
            <a:avLst/>
          </a:prstGeom>
          <a:solidFill>
            <a:schemeClr val="bg2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>
            <a:stCxn id="22" idx="2"/>
          </p:cNvCxnSpPr>
          <p:nvPr/>
        </p:nvCxnSpPr>
        <p:spPr>
          <a:xfrm>
            <a:off x="2627784" y="2672916"/>
            <a:ext cx="0" cy="6840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4" descr="클릭 아이콘에 대한 이미지 검색결과"/>
          <p:cNvSpPr>
            <a:spLocks noChangeAspect="1" noChangeArrowheads="1"/>
          </p:cNvSpPr>
          <p:nvPr/>
        </p:nvSpPr>
        <p:spPr bwMode="auto">
          <a:xfrm>
            <a:off x="762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2627784" y="2636912"/>
            <a:ext cx="72008" cy="72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1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0" r="50859"/>
          <a:stretch/>
        </p:blipFill>
        <p:spPr bwMode="auto">
          <a:xfrm>
            <a:off x="257905" y="1268760"/>
            <a:ext cx="86345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51520" y="116632"/>
            <a:ext cx="864096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ko-KR" altLang="en-US" sz="1200" dirty="0">
              <a:solidFill>
                <a:schemeClr val="tx1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1520" y="138118"/>
            <a:ext cx="8568952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02  </a:t>
            </a:r>
            <a:r>
              <a:rPr lang="ko-KR" altLang="en-US" sz="1600" dirty="0" smtClean="0">
                <a:latin typeface="+mj-ea"/>
                <a:ea typeface="+mj-ea"/>
              </a:rPr>
              <a:t>예약 진행</a:t>
            </a:r>
            <a:endParaRPr lang="ko-KR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87508" y="3313584"/>
            <a:ext cx="11432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b="1" dirty="0" smtClean="0">
                <a:solidFill>
                  <a:schemeClr val="bg1"/>
                </a:solidFill>
                <a:latin typeface="+mn-ea"/>
              </a:rPr>
              <a:t>호텔 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  <a:cs typeface="Aharoni"/>
              </a:rPr>
              <a:t>·</a:t>
            </a:r>
            <a:r>
              <a:rPr lang="en-US" altLang="ko-KR" sz="9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900" b="1" dirty="0" err="1" smtClean="0">
                <a:solidFill>
                  <a:schemeClr val="bg1"/>
                </a:solidFill>
                <a:latin typeface="+mn-ea"/>
              </a:rPr>
              <a:t>리조트</a:t>
            </a:r>
            <a:r>
              <a:rPr lang="ko-KR" altLang="en-US" sz="900" b="1" dirty="0" smtClean="0">
                <a:solidFill>
                  <a:schemeClr val="bg1"/>
                </a:solidFill>
                <a:latin typeface="+mn-ea"/>
              </a:rPr>
              <a:t> 선택</a:t>
            </a:r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2627784" y="2672916"/>
            <a:ext cx="0" cy="6840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4" descr="클릭 아이콘에 대한 이미지 검색결과"/>
          <p:cNvSpPr>
            <a:spLocks noChangeAspect="1" noChangeArrowheads="1"/>
          </p:cNvSpPr>
          <p:nvPr/>
        </p:nvSpPr>
        <p:spPr bwMode="auto">
          <a:xfrm>
            <a:off x="762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308304" y="3284984"/>
            <a:ext cx="1296144" cy="1368152"/>
          </a:xfrm>
          <a:prstGeom prst="rect">
            <a:avLst/>
          </a:prstGeom>
          <a:solidFill>
            <a:schemeClr val="bg2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6588224" y="3429000"/>
            <a:ext cx="7200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6084168" y="3933056"/>
            <a:ext cx="12241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4538662" y="3827190"/>
            <a:ext cx="17615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 smtClean="0">
                <a:solidFill>
                  <a:schemeClr val="bg1"/>
                </a:solidFill>
                <a:latin typeface="+mn-ea"/>
              </a:rPr>
              <a:t>체크인 </a:t>
            </a:r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Aharoni"/>
              </a:rPr>
              <a:t>· </a:t>
            </a:r>
            <a:r>
              <a:rPr lang="ko-KR" altLang="en-US" sz="900" b="1" dirty="0" smtClean="0">
                <a:solidFill>
                  <a:schemeClr val="bg1"/>
                </a:solidFill>
                <a:latin typeface="+mn-ea"/>
                <a:cs typeface="Aharoni"/>
              </a:rPr>
              <a:t>체크아웃 날짜 지정</a:t>
            </a:r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211960" y="4293096"/>
            <a:ext cx="176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b="1" dirty="0" smtClean="0">
                <a:solidFill>
                  <a:schemeClr val="bg1"/>
                </a:solidFill>
                <a:latin typeface="+mn-ea"/>
              </a:rPr>
              <a:t>객실수량 </a:t>
            </a:r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Aharoni"/>
              </a:rPr>
              <a:t>· </a:t>
            </a:r>
            <a:r>
              <a:rPr lang="ko-KR" altLang="en-US" sz="900" b="1" dirty="0" smtClean="0">
                <a:solidFill>
                  <a:schemeClr val="bg1"/>
                </a:solidFill>
                <a:latin typeface="+mn-ea"/>
                <a:cs typeface="Aharoni"/>
              </a:rPr>
              <a:t>투숙인원 설정</a:t>
            </a:r>
            <a:endParaRPr lang="en-US" altLang="ko-KR" sz="900" b="1" dirty="0" smtClean="0">
              <a:solidFill>
                <a:schemeClr val="bg1"/>
              </a:solidFill>
              <a:latin typeface="+mn-ea"/>
              <a:cs typeface="Aharoni"/>
            </a:endParaRPr>
          </a:p>
          <a:p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Aharoni"/>
              </a:rPr>
              <a:t>( 1</a:t>
            </a:r>
            <a:r>
              <a:rPr lang="ko-KR" altLang="en-US" sz="900" b="1" dirty="0" smtClean="0">
                <a:solidFill>
                  <a:schemeClr val="bg1"/>
                </a:solidFill>
                <a:latin typeface="+mn-ea"/>
                <a:cs typeface="Aharoni"/>
              </a:rPr>
              <a:t>일 최대 </a:t>
            </a:r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Aharoni"/>
              </a:rPr>
              <a:t>3</a:t>
            </a:r>
            <a:r>
              <a:rPr lang="ko-KR" altLang="en-US" sz="900" b="1" dirty="0" smtClean="0">
                <a:solidFill>
                  <a:schemeClr val="bg1"/>
                </a:solidFill>
                <a:latin typeface="+mn-ea"/>
                <a:cs typeface="Aharoni"/>
              </a:rPr>
              <a:t>객실 예약가능 </a:t>
            </a:r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Aharoni"/>
              </a:rPr>
              <a:t>)</a:t>
            </a:r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5724128" y="4437112"/>
            <a:ext cx="15841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4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1" y="1268760"/>
            <a:ext cx="873961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51520" y="116632"/>
            <a:ext cx="864096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ko-KR" altLang="en-US" sz="1200" dirty="0">
              <a:solidFill>
                <a:schemeClr val="tx1"/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1520" y="138118"/>
            <a:ext cx="8568952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03  </a:t>
            </a:r>
            <a:r>
              <a:rPr lang="en-US" altLang="ko-KR" sz="1600" dirty="0" smtClean="0">
                <a:solidFill>
                  <a:schemeClr val="tx1"/>
                </a:solidFill>
                <a:latin typeface="+mj-ea"/>
                <a:ea typeface="+mj-ea"/>
              </a:rPr>
              <a:t>CORPORATE CODE</a:t>
            </a:r>
            <a:endParaRPr lang="ko-KR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AutoShape 4" descr="클릭 아이콘에 대한 이미지 검색결과"/>
          <p:cNvSpPr>
            <a:spLocks noChangeAspect="1" noChangeArrowheads="1"/>
          </p:cNvSpPr>
          <p:nvPr/>
        </p:nvSpPr>
        <p:spPr bwMode="auto">
          <a:xfrm>
            <a:off x="762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07504" y="4293096"/>
            <a:ext cx="2016224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latin typeface="+mn-ea"/>
                <a:sym typeface="Wingdings" pitchFamily="2" charset="2"/>
              </a:rPr>
              <a:t>CODE TYPE : COPORATE  </a:t>
            </a:r>
            <a:r>
              <a:rPr lang="ko-KR" altLang="en-US" sz="900" dirty="0" smtClean="0">
                <a:latin typeface="+mn-ea"/>
                <a:sym typeface="Wingdings" pitchFamily="2" charset="2"/>
              </a:rPr>
              <a:t>지정  </a:t>
            </a:r>
            <a:r>
              <a:rPr lang="en-US" altLang="ko-KR" sz="900" dirty="0" smtClean="0">
                <a:latin typeface="+mn-ea"/>
                <a:sym typeface="Wingdings" pitchFamily="2" charset="2"/>
              </a:rPr>
              <a:t></a:t>
            </a:r>
            <a:endParaRPr lang="ko-KR" altLang="en-US" sz="900" dirty="0"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51520" y="4566030"/>
            <a:ext cx="172819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900" dirty="0" smtClean="0">
                <a:latin typeface="+mn-ea"/>
                <a:sym typeface="Wingdings" pitchFamily="2" charset="2"/>
              </a:rPr>
              <a:t>기업체 </a:t>
            </a:r>
            <a:r>
              <a:rPr lang="ko-KR" altLang="en-US" sz="900" dirty="0" smtClean="0">
                <a:latin typeface="+mn-ea"/>
                <a:sym typeface="Wingdings" pitchFamily="2" charset="2"/>
              </a:rPr>
              <a:t>고유코드 기입  </a:t>
            </a:r>
            <a:r>
              <a:rPr lang="en-US" altLang="ko-KR" sz="900" dirty="0">
                <a:latin typeface="+mn-ea"/>
                <a:sym typeface="Wingdings" pitchFamily="2" charset="2"/>
              </a:rPr>
              <a:t>  </a:t>
            </a:r>
            <a:r>
              <a:rPr lang="en-US" altLang="ko-KR" sz="900" dirty="0" smtClean="0">
                <a:latin typeface="+mn-ea"/>
                <a:sym typeface="Wingdings" pitchFamily="2" charset="2"/>
              </a:rPr>
              <a:t>KIPE24 </a:t>
            </a:r>
            <a:r>
              <a:rPr lang="en-US" altLang="ko-KR" sz="900" dirty="0" smtClean="0">
                <a:latin typeface="+mn-ea"/>
                <a:sym typeface="Wingdings" pitchFamily="2" charset="2"/>
              </a:rPr>
              <a:t>(</a:t>
            </a:r>
            <a:r>
              <a:rPr lang="ko-KR" altLang="en-US" sz="900" dirty="0" smtClean="0">
                <a:latin typeface="+mn-ea"/>
                <a:sym typeface="Wingdings" pitchFamily="2" charset="2"/>
              </a:rPr>
              <a:t>대문자 입력 </a:t>
            </a:r>
            <a:r>
              <a:rPr lang="en-US" altLang="ko-KR" sz="900" dirty="0" smtClean="0">
                <a:latin typeface="+mn-ea"/>
                <a:sym typeface="Wingdings" pitchFamily="2" charset="2"/>
              </a:rPr>
              <a:t>)</a:t>
            </a:r>
            <a:endParaRPr lang="ko-KR" altLang="en-US" sz="900" dirty="0"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79512" y="4983498"/>
            <a:ext cx="18002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900" dirty="0" smtClean="0">
                <a:latin typeface="+mn-ea"/>
                <a:sym typeface="Wingdings" pitchFamily="2" charset="2"/>
              </a:rPr>
              <a:t>하단 </a:t>
            </a:r>
            <a:r>
              <a:rPr lang="en-US" altLang="ko-KR" sz="900" dirty="0" smtClean="0">
                <a:latin typeface="+mn-ea"/>
                <a:sym typeface="Wingdings" pitchFamily="2" charset="2"/>
              </a:rPr>
              <a:t>‘</a:t>
            </a:r>
            <a:r>
              <a:rPr lang="ko-KR" altLang="en-US" sz="900" dirty="0" smtClean="0">
                <a:latin typeface="+mn-ea"/>
                <a:sym typeface="Wingdings" pitchFamily="2" charset="2"/>
              </a:rPr>
              <a:t>확인</a:t>
            </a:r>
            <a:r>
              <a:rPr lang="en-US" altLang="ko-KR" sz="900" dirty="0" smtClean="0">
                <a:latin typeface="+mn-ea"/>
                <a:sym typeface="Wingdings" pitchFamily="2" charset="2"/>
              </a:rPr>
              <a:t>’ </a:t>
            </a:r>
            <a:r>
              <a:rPr lang="ko-KR" altLang="en-US" sz="900" dirty="0" smtClean="0">
                <a:latin typeface="+mn-ea"/>
                <a:sym typeface="Wingdings" pitchFamily="2" charset="2"/>
              </a:rPr>
              <a:t>버튼 클릭 후 </a:t>
            </a:r>
            <a:r>
              <a:rPr lang="en-US" altLang="ko-KR" sz="900" dirty="0">
                <a:latin typeface="+mn-ea"/>
                <a:sym typeface="Wingdings" pitchFamily="2" charset="2"/>
              </a:rPr>
              <a:t> </a:t>
            </a:r>
            <a:r>
              <a:rPr lang="en-US" altLang="ko-KR" sz="900" dirty="0" smtClean="0">
                <a:latin typeface="+mn-ea"/>
                <a:sym typeface="Wingdings" pitchFamily="2" charset="2"/>
              </a:rPr>
              <a:t></a:t>
            </a:r>
            <a:r>
              <a:rPr lang="ko-KR" altLang="en-US" sz="900" dirty="0" smtClean="0">
                <a:latin typeface="+mn-ea"/>
                <a:sym typeface="Wingdings" pitchFamily="2" charset="2"/>
              </a:rPr>
              <a:t> </a:t>
            </a:r>
            <a:endParaRPr lang="en-US" altLang="ko-KR" sz="900" dirty="0" smtClean="0">
              <a:latin typeface="+mn-ea"/>
              <a:sym typeface="Wingdings" pitchFamily="2" charset="2"/>
            </a:endParaRPr>
          </a:p>
          <a:p>
            <a:r>
              <a:rPr lang="en-US" altLang="ko-KR" sz="900" dirty="0" smtClean="0">
                <a:latin typeface="+mn-ea"/>
                <a:sym typeface="Wingdings" pitchFamily="2" charset="2"/>
              </a:rPr>
              <a:t>‘CHECK RATES’ </a:t>
            </a:r>
            <a:r>
              <a:rPr lang="ko-KR" altLang="en-US" sz="900" dirty="0" smtClean="0">
                <a:latin typeface="+mn-ea"/>
                <a:sym typeface="Wingdings" pitchFamily="2" charset="2"/>
              </a:rPr>
              <a:t>클릭   </a:t>
            </a:r>
            <a:endParaRPr lang="ko-KR" altLang="en-US" sz="900" dirty="0">
              <a:latin typeface="+mn-ea"/>
            </a:endParaRPr>
          </a:p>
        </p:txBody>
      </p:sp>
      <p:sp>
        <p:nvSpPr>
          <p:cNvPr id="4" name="실행 단추: 사용자 지정 3">
            <a:hlinkClick r:id="" action="ppaction://noaction" highlightClick="1"/>
          </p:cNvPr>
          <p:cNvSpPr/>
          <p:nvPr/>
        </p:nvSpPr>
        <p:spPr>
          <a:xfrm>
            <a:off x="1835696" y="4149080"/>
            <a:ext cx="1224136" cy="1152128"/>
          </a:xfrm>
          <a:prstGeom prst="actionButtonBlank">
            <a:avLst/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9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7786" y="2802692"/>
            <a:ext cx="3539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i="1" dirty="0" smtClean="0">
                <a:latin typeface="Modern H Medium" panose="020B0603000000020004" pitchFamily="50" charset="-127"/>
                <a:ea typeface="Modern H Medium" panose="020B0603000000020004" pitchFamily="50" charset="-127"/>
              </a:rPr>
              <a:t>E N D</a:t>
            </a:r>
            <a:endParaRPr lang="ko-KR" altLang="en-US" sz="4400" b="1" i="1" dirty="0">
              <a:latin typeface="Modern H Medium" panose="020B0603000000020004" pitchFamily="50" charset="-127"/>
              <a:ea typeface="Modern H Medium" panose="020B0603000000020004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8" y="6146732"/>
            <a:ext cx="1129401" cy="2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80</Words>
  <Application>Microsoft Office PowerPoint</Application>
  <PresentationFormat>화면 슬라이드 쇼(4:3)</PresentationFormat>
  <Paragraphs>17</Paragraphs>
  <Slides>5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Aharoni</vt:lpstr>
      <vt:lpstr>Modern H Medium</vt:lpstr>
      <vt:lpstr>나눔스퀘어OTF Bold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1230084</cp:lastModifiedBy>
  <cp:revision>25</cp:revision>
  <cp:lastPrinted>2019-03-14T08:08:00Z</cp:lastPrinted>
  <dcterms:created xsi:type="dcterms:W3CDTF">2019-03-14T01:44:02Z</dcterms:created>
  <dcterms:modified xsi:type="dcterms:W3CDTF">2024-04-25T06:57:44Z</dcterms:modified>
</cp:coreProperties>
</file>